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65" r:id="rId6"/>
    <p:sldId id="272" r:id="rId7"/>
    <p:sldId id="282" r:id="rId8"/>
    <p:sldId id="268" r:id="rId9"/>
    <p:sldId id="270" r:id="rId10"/>
    <p:sldId id="271" r:id="rId11"/>
    <p:sldId id="281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64" r:id="rId21"/>
    <p:sldId id="261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/>
    <p:restoredTop sz="94655"/>
  </p:normalViewPr>
  <p:slideViewPr>
    <p:cSldViewPr snapToGrid="0" snapToObjects="1">
      <p:cViewPr varScale="1">
        <p:scale>
          <a:sx n="131" d="100"/>
          <a:sy n="131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ED463-EBED-9A4F-A8F3-721133C2CCA4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C0D7-7464-7944-B1BD-2C71C66F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4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92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1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08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7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7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1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8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0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17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4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9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3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1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6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3D9D-2ACF-774E-B22F-BF8A6A564DF3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3F42-5FC3-AA4E-A196-70E149DC7250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895D-9611-5843-8EEC-BDB275A087BB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AF68C-F097-BB46-9796-FFE612FA7204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222A-4D11-F144-87B4-52675AF671D1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7B89-3F77-004F-8D99-F32F33C8CF2E}" type="datetime1">
              <a:rPr lang="en-IN" smtClean="0"/>
              <a:t>04/10/18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DE4D-71EA-BA49-8B08-96A382756F65}" type="datetime1">
              <a:rPr lang="en-IN" smtClean="0"/>
              <a:t>04/10/18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6DBE-1997-444C-9AA0-D81C9B62E477}" type="datetime1">
              <a:rPr lang="en-IN" smtClean="0"/>
              <a:t>04/10/18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4E72-E834-D84E-A919-53A55A4EA3FD}" type="datetime1">
              <a:rPr lang="en-IN" smtClean="0"/>
              <a:t>04/10/18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5D16-7634-064A-9F91-5B4A88A58AB2}" type="datetime1">
              <a:rPr lang="en-IN" smtClean="0"/>
              <a:t>04/10/18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Ⓒ 2017 IBM Research, India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5CEA-F259-3D4D-84CD-813BB61858A5}" type="datetime1">
              <a:rPr lang="en-IN" smtClean="0"/>
              <a:t>04/10/18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2F2C-F5E3-0B4C-ADB4-670F81EA99FD}" type="datetime1">
              <a:rPr lang="en-IN" smtClean="0"/>
              <a:t>04/10/18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Ⓒ 2017 IBM Research,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5" b="15325"/>
          <a:stretch/>
        </p:blipFill>
        <p:spPr>
          <a:xfrm>
            <a:off x="11349724" y="80010"/>
            <a:ext cx="842276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DQ0AWcUBn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medium.com/ibm-watson/deep-learning-now-in-ibm-watson-studio-d8ba311e4ff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ibm-watson/accelerate-your-deep-learning-experiments-with-ibms-neural-network-modeler-dd0c92fba814" TargetMode="External"/><Relationship Id="rId5" Type="http://schemas.openxmlformats.org/officeDocument/2006/relationships/hyperlink" Target="https://medium.com/ibm-watson/exploring-deep-learning-and-neural-network-modeler-with-watson-studio-ead35d21a438" TargetMode="Externa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akset8/NNM_tutorial/wiki/NNM-tutori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science.ibm.com/" TargetMode="External"/><Relationship Id="rId5" Type="http://schemas.openxmlformats.org/officeDocument/2006/relationships/hyperlink" Target="http://console.bluemix.net/" TargetMode="Externa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Straight Connector 4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30" y="3350020"/>
            <a:ext cx="7670620" cy="1737360"/>
          </a:xfrm>
        </p:spPr>
        <p:txBody>
          <a:bodyPr anchor="ctr">
            <a:noAutofit/>
          </a:bodyPr>
          <a:lstStyle/>
          <a:p>
            <a:pPr algn="r"/>
            <a:r>
              <a:rPr lang="en-US" sz="4800" b="1">
                <a:latin typeface="Century" charset="0"/>
                <a:ea typeface="Century" charset="0"/>
                <a:cs typeface="Century" charset="0"/>
              </a:rPr>
              <a:t>Neural </a:t>
            </a:r>
            <a:r>
              <a:rPr lang="en-US" sz="4800" b="1" dirty="0">
                <a:latin typeface="Century" charset="0"/>
                <a:ea typeface="Century" charset="0"/>
                <a:cs typeface="Century" charset="0"/>
              </a:rPr>
              <a:t>Network Modeler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Powered by: Watson Studio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00392" y="433911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Akshay</a:t>
            </a:r>
            <a:r>
              <a:rPr lang="en-US" dirty="0"/>
              <a:t> </a:t>
            </a:r>
            <a:r>
              <a:rPr lang="en-US" dirty="0" err="1"/>
              <a:t>Sethi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50761" y="6328360"/>
            <a:ext cx="26858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0898" y="6356350"/>
            <a:ext cx="6668122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767" y="6356350"/>
            <a:ext cx="56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2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Modeler 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21"/>
          <a:stretch/>
        </p:blipFill>
        <p:spPr>
          <a:xfrm>
            <a:off x="348456" y="1911739"/>
            <a:ext cx="4195215" cy="3500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t="-591" r="3499" b="591"/>
          <a:stretch/>
        </p:blipFill>
        <p:spPr>
          <a:xfrm>
            <a:off x="4597501" y="1911739"/>
            <a:ext cx="4301391" cy="3500518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23C267-A700-1148-A857-FDE9D6F72DF4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62979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NNM Canvas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5" y="1859972"/>
            <a:ext cx="6796454" cy="4247783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03E81B2-9BA6-E841-A14E-2AE40DD86E13}"/>
              </a:ext>
            </a:extLst>
          </p:cNvPr>
          <p:cNvSpPr txBox="1">
            <a:spLocks/>
          </p:cNvSpPr>
          <p:nvPr/>
        </p:nvSpPr>
        <p:spPr>
          <a:xfrm>
            <a:off x="7008234" y="63660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56367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Publish Training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62" y="1699008"/>
            <a:ext cx="7311430" cy="456964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562164" y="2358913"/>
            <a:ext cx="408791" cy="372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9579E4F-C871-6B4E-A288-7D89B4C5023C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25707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Create Experiment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81" y="1775426"/>
            <a:ext cx="6997566" cy="43734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23529" y="3087445"/>
            <a:ext cx="1151069" cy="344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69228" y="4745916"/>
            <a:ext cx="2719892" cy="450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781C508-2C5E-9341-A056-7DCC15055764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65500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Add Training 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9" y="1868946"/>
            <a:ext cx="6964376" cy="43527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70639" y="3075813"/>
            <a:ext cx="1160585" cy="23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BADAA98-2310-004F-BFED-65445ADA9DD8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F0B114-1627-F84E-8B7A-C6F98B5478CD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9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535444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Add COS Details to Experiment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19" y="1826088"/>
            <a:ext cx="6658708" cy="4161693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AEFC6ED-21C9-2E45-B1E7-F07779AA3ECB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2A3D600-3F85-3441-9085-7AC7812CF541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58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Create and Run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2"/>
          <a:stretch/>
        </p:blipFill>
        <p:spPr>
          <a:xfrm>
            <a:off x="985554" y="1850753"/>
            <a:ext cx="7677799" cy="42994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0554" y="4642338"/>
            <a:ext cx="2825261" cy="52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41276" y="2901460"/>
            <a:ext cx="3475537" cy="70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69722" y="5416282"/>
            <a:ext cx="1793631" cy="48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16D3F60-9306-2E4A-964E-86B5D231DCDB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FF05152-816A-D143-B8BC-BED89D5CCBB3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5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3"/>
          <a:stretch/>
        </p:blipFill>
        <p:spPr>
          <a:xfrm>
            <a:off x="1136427" y="1807029"/>
            <a:ext cx="7648343" cy="415290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61C8CB5-83E6-4745-8577-ADA5AC715C15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85285CA-9754-764F-A984-1CE00EEF1F4E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3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Logs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1"/>
          <a:stretch/>
        </p:blipFill>
        <p:spPr>
          <a:xfrm>
            <a:off x="1145735" y="1872027"/>
            <a:ext cx="7584052" cy="4256943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A99F819-DD6F-E840-B77B-A27A7D640D71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29918B8-2305-8248-AF6E-F0300D22D601}"/>
              </a:ext>
            </a:extLst>
          </p:cNvPr>
          <p:cNvSpPr txBox="1">
            <a:spLocks/>
          </p:cNvSpPr>
          <p:nvPr/>
        </p:nvSpPr>
        <p:spPr>
          <a:xfrm>
            <a:off x="10341428" y="6366078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205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Trained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5"/>
          <a:stretch/>
        </p:blipFill>
        <p:spPr>
          <a:xfrm>
            <a:off x="1103859" y="1872457"/>
            <a:ext cx="7663117" cy="4115324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9FD47EC-86DE-5B40-BF91-E93971989904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CD052B6-5033-9642-A70F-D7F26B8E6BA9}"/>
              </a:ext>
            </a:extLst>
          </p:cNvPr>
          <p:cNvSpPr txBox="1">
            <a:spLocks/>
          </p:cNvSpPr>
          <p:nvPr/>
        </p:nvSpPr>
        <p:spPr>
          <a:xfrm>
            <a:off x="10341428" y="6356350"/>
            <a:ext cx="101237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2FF6C8D-9407-F74C-A20A-CD0FCFCCD3E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3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066507E-0459-44F3-BFD4-BF68F317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Neural Network Modeler(NNM)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Use of IBM Cloud Object Store (COS)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Design your deep learning model in NNM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Train your deep learning </a:t>
            </a:r>
            <a:r>
              <a:rPr lang="en-US" sz="2400">
                <a:latin typeface="Century" charset="0"/>
                <a:ea typeface="Century" charset="0"/>
                <a:cs typeface="Century" charset="0"/>
              </a:rPr>
              <a:t>model </a:t>
            </a:r>
            <a:endParaRPr lang="en-US" sz="2400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Download the trained model</a:t>
            </a:r>
          </a:p>
          <a:p>
            <a:endParaRPr lang="en-US" sz="24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75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486887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Public Tutorials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123" y="1953127"/>
            <a:ext cx="8026329" cy="4403223"/>
          </a:xfrm>
        </p:spPr>
        <p:txBody>
          <a:bodyPr anchor="ctr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Exploring Deep Learning and Neural Network Modeler with Watson Studio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5"/>
              </a:rPr>
              <a:t>https://medium.com/ibm-watson/exploring-deep-learning-and-neural-network-modeler-with-watson-studio-ead35d21a438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Accelerate Your Deep Learning Experiments with IBM’s Neural Network Modeler 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6"/>
              </a:rPr>
              <a:t>https://medium.com/ibm-watson/accelerate-your-deep-learning-experiments-with-ibms-neural-network-modeler-dd0c92fba814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Deep Learning as a Service Now in IBM Watson Studio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7"/>
              </a:rPr>
              <a:t>https://medium.com/ibm-watson/deep-learning-now-in-ibm-watson-studio-d8ba311e4ff1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Video Tutorial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8"/>
              </a:rPr>
              <a:t>https://www.youtube.com/watch?v=EDQ0AWcUBnE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596AC5-085F-1940-A0BA-726D6A48E1D7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3339712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342B1AF-1262-46DA-BE69-C40E9391C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1957" y="104458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957" y="3882491"/>
            <a:ext cx="7002381" cy="18608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Slack Channel: #</a:t>
            </a:r>
            <a:r>
              <a:rPr lang="en-US" sz="4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wml_dl_user</a:t>
            </a:r>
            <a:endParaRPr lang="en-US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2379" y="6356350"/>
            <a:ext cx="5414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171C0-DC61-7E4E-BD00-D457AB20A7D1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68518B3A-AC36-4F48-A7B0-CB091A16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</p:spTree>
    <p:extLst>
      <p:ext uri="{BB962C8B-B14F-4D97-AF65-F5344CB8AC3E}">
        <p14:creationId xmlns:p14="http://schemas.microsoft.com/office/powerpoint/2010/main" val="52251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/>
              </a:rPr>
              <a:t> </a:t>
            </a:r>
            <a:endParaRPr lang="en-US" sz="6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1438" y="6356350"/>
            <a:ext cx="426850" cy="365125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Aft>
                <a:spcPts val="600"/>
              </a:spcAft>
            </a:pPr>
            <a:fld id="{C2FF6C8D-9407-F74C-A20A-CD0FCFCCD3EE}" type="slidenum">
              <a:rPr lang="en-US" sz="105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BC17177-95AC-3041-92D9-0540395C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746FD50-CE0F-7643-AF7A-A37629B29152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414599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8FF3536-B3D0-4468-87B2-E1D1FD96A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1715464"/>
            <a:ext cx="7778971" cy="3450613"/>
          </a:xfrm>
        </p:spPr>
        <p:txBody>
          <a:bodyPr anchor="ctr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IBM </a:t>
            </a:r>
            <a:r>
              <a:rPr lang="en-US" sz="1900" strike="sngStrike" dirty="0" err="1">
                <a:latin typeface="Century" charset="0"/>
                <a:ea typeface="Century" charset="0"/>
                <a:cs typeface="Century" charset="0"/>
              </a:rPr>
              <a:t>Bluemix</a:t>
            </a: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 Cloud Account </a:t>
            </a:r>
          </a:p>
          <a:p>
            <a:pPr lvl="1">
              <a:buFont typeface="Arial" charset="0"/>
              <a:buChar char="•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5"/>
              </a:rPr>
              <a:t>http://console.bluemix.net/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IBM Watson Studio / Data Science Experience Account</a:t>
            </a:r>
          </a:p>
          <a:p>
            <a:pPr lvl="1"/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6"/>
              </a:rPr>
              <a:t>http://datascience.ibm.com/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Tutorial Dataset and Wiki</a:t>
            </a:r>
          </a:p>
          <a:p>
            <a:pPr lvl="1"/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7"/>
              </a:rPr>
              <a:t>https://</a:t>
            </a:r>
            <a:r>
              <a:rPr lang="en-US" sz="1900" dirty="0" err="1">
                <a:latin typeface="Century" charset="0"/>
                <a:ea typeface="Century" charset="0"/>
                <a:cs typeface="Century" charset="0"/>
                <a:hlinkClick r:id="rId7"/>
              </a:rPr>
              <a:t>github.com</a:t>
            </a:r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7"/>
              </a:rPr>
              <a:t>/akset8/</a:t>
            </a:r>
            <a:r>
              <a:rPr lang="en-US" sz="1900" dirty="0" err="1">
                <a:latin typeface="Century" charset="0"/>
                <a:ea typeface="Century" charset="0"/>
                <a:cs typeface="Century" charset="0"/>
                <a:hlinkClick r:id="rId7"/>
              </a:rPr>
              <a:t>NNM_tutorial</a:t>
            </a:r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7"/>
              </a:rPr>
              <a:t>/wiki/NNM-tutorial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7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9F1F86A-D5F1-43D7-8E5E-4A788C178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Hands-on Session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2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7474171" cy="3450613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cloud object store service at IBM cloud dashboard</a:t>
            </a:r>
          </a:p>
          <a:p>
            <a:pPr lvl="1"/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Upload data to COS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deep learning project in Watson studio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new modeler flow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Design valid network in canvas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Publish the network for training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experiment to train the model</a:t>
            </a:r>
          </a:p>
          <a:p>
            <a:pPr lvl="1"/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Training definition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View and monitor the logs 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Download the trained model from result bucket of COS</a:t>
            </a:r>
          </a:p>
          <a:p>
            <a:pPr>
              <a:buFont typeface="Wingdings" charset="2"/>
              <a:buChar char="§"/>
            </a:pPr>
            <a:endParaRPr lang="en-US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7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658106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Cloud Object Storage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5"/>
          <a:stretch/>
        </p:blipFill>
        <p:spPr>
          <a:xfrm>
            <a:off x="455334" y="1953127"/>
            <a:ext cx="2465575" cy="38263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8122" y="2358913"/>
            <a:ext cx="1207477" cy="595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82" y="1953128"/>
            <a:ext cx="5609693" cy="382635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4C3006-5B27-3F41-BF9C-E6AAB40E6597}"/>
              </a:ext>
            </a:extLst>
          </p:cNvPr>
          <p:cNvSpPr txBox="1">
            <a:spLocks/>
          </p:cNvSpPr>
          <p:nvPr/>
        </p:nvSpPr>
        <p:spPr>
          <a:xfrm>
            <a:off x="700823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18369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658106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Upload Data to Bucket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4"/>
          <a:stretch/>
        </p:blipFill>
        <p:spPr>
          <a:xfrm>
            <a:off x="301925" y="1849399"/>
            <a:ext cx="8525322" cy="3742509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254F4E7-144D-FE46-8AD5-727B3A2FCB3B}"/>
              </a:ext>
            </a:extLst>
          </p:cNvPr>
          <p:cNvSpPr txBox="1">
            <a:spLocks/>
          </p:cNvSpPr>
          <p:nvPr/>
        </p:nvSpPr>
        <p:spPr>
          <a:xfrm>
            <a:off x="700823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3916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066507E-0459-44F3-BFD4-BF68F317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Watson Studio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28" y="1950267"/>
            <a:ext cx="6424644" cy="3720250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6" y="1950267"/>
            <a:ext cx="4066440" cy="3761935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2211828-DCD9-A84F-8D2B-76C571CEF47B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79910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Deep Learning Project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04/10/18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 2018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r="21028"/>
          <a:stretch/>
        </p:blipFill>
        <p:spPr>
          <a:xfrm>
            <a:off x="2066191" y="1995427"/>
            <a:ext cx="4994031" cy="3992354"/>
          </a:xfrm>
          <a:prstGeom prst="rect">
            <a:avLst/>
          </a:prstGeom>
          <a:ln>
            <a:noFill/>
          </a:ln>
        </p:spPr>
      </p:pic>
      <p:pic>
        <p:nvPicPr>
          <p:cNvPr id="15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79430" y="3754315"/>
            <a:ext cx="1450731" cy="95836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E876CA3-FEF0-014A-8E29-57B458BC57B6}"/>
              </a:ext>
            </a:extLst>
          </p:cNvPr>
          <p:cNvSpPr txBox="1">
            <a:spLocks/>
          </p:cNvSpPr>
          <p:nvPr/>
        </p:nvSpPr>
        <p:spPr>
          <a:xfrm>
            <a:off x="70082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08/10/18</a:t>
            </a:r>
          </a:p>
        </p:txBody>
      </p:sp>
    </p:spTree>
    <p:extLst>
      <p:ext uri="{BB962C8B-B14F-4D97-AF65-F5344CB8AC3E}">
        <p14:creationId xmlns:p14="http://schemas.microsoft.com/office/powerpoint/2010/main" val="1843524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</TotalTime>
  <Words>421</Words>
  <Application>Microsoft Macintosh PowerPoint</Application>
  <PresentationFormat>Widescreen</PresentationFormat>
  <Paragraphs>161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Century</vt:lpstr>
      <vt:lpstr>Wingdings</vt:lpstr>
      <vt:lpstr>Office Theme</vt:lpstr>
      <vt:lpstr>Neural Network Modeler  Powered by: Watson Studio </vt:lpstr>
      <vt:lpstr>Outline</vt:lpstr>
      <vt:lpstr>Requirement</vt:lpstr>
      <vt:lpstr>Hands-on Session</vt:lpstr>
      <vt:lpstr>Steps</vt:lpstr>
      <vt:lpstr>Cloud Object Storage</vt:lpstr>
      <vt:lpstr>Upload Data to Bucket </vt:lpstr>
      <vt:lpstr>Watson Studio</vt:lpstr>
      <vt:lpstr>Deep Learning Project</vt:lpstr>
      <vt:lpstr>Modeler Flow</vt:lpstr>
      <vt:lpstr>NNM Canvas</vt:lpstr>
      <vt:lpstr>Publish Training</vt:lpstr>
      <vt:lpstr>Create Experiment </vt:lpstr>
      <vt:lpstr>Add Training Definition</vt:lpstr>
      <vt:lpstr>Add COS Details to Experiment</vt:lpstr>
      <vt:lpstr>Create and Run</vt:lpstr>
      <vt:lpstr>Experiments</vt:lpstr>
      <vt:lpstr>Logs </vt:lpstr>
      <vt:lpstr>Trained Model</vt:lpstr>
      <vt:lpstr>Public Tutorials </vt:lpstr>
      <vt:lpstr>Questions ? </vt:lpstr>
      <vt:lpstr>Thank you  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Naveen Panwar</dc:creator>
  <cp:keywords/>
  <dc:description/>
  <cp:lastModifiedBy>Akshay Sethi</cp:lastModifiedBy>
  <cp:revision>37</cp:revision>
  <dcterms:created xsi:type="dcterms:W3CDTF">2017-09-15T08:55:01Z</dcterms:created>
  <dcterms:modified xsi:type="dcterms:W3CDTF">2018-10-04T18:08:38Z</dcterms:modified>
  <cp:category/>
</cp:coreProperties>
</file>